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5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74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85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41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41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83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3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412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255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43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044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49FEC-0D5B-4172-B8CB-C5A58FE98CCF}" type="datetimeFigureOut">
              <a:rPr lang="nl-NL" smtClean="0"/>
              <a:t>17-1-2019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24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Voorlichting samenwerkingsklas Entree-opleiding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21 </a:t>
            </a:r>
            <a:r>
              <a:rPr lang="nl-NL" dirty="0"/>
              <a:t>januari </a:t>
            </a:r>
            <a:r>
              <a:rPr lang="nl-NL" dirty="0" smtClean="0"/>
              <a:t>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892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Algemene 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38151"/>
            <a:ext cx="10515600" cy="4351338"/>
          </a:xfrm>
        </p:spPr>
        <p:txBody>
          <a:bodyPr/>
          <a:lstStyle/>
          <a:p>
            <a:r>
              <a:rPr lang="nl-NL" dirty="0"/>
              <a:t>Je blijft leerling van </a:t>
            </a:r>
            <a:r>
              <a:rPr lang="nl-NL" dirty="0" err="1" smtClean="0"/>
              <a:t>Prakticon</a:t>
            </a:r>
            <a:r>
              <a:rPr lang="nl-NL" dirty="0" smtClean="0"/>
              <a:t>.</a:t>
            </a:r>
            <a:endParaRPr lang="nl-NL" dirty="0"/>
          </a:p>
          <a:p>
            <a:pPr lvl="1"/>
            <a:r>
              <a:rPr lang="nl-NL" dirty="0"/>
              <a:t>Geen recht op studiefinanciering en OV </a:t>
            </a:r>
            <a:r>
              <a:rPr lang="nl-NL" dirty="0" smtClean="0"/>
              <a:t>kaart.</a:t>
            </a:r>
            <a:endParaRPr lang="nl-NL" dirty="0"/>
          </a:p>
          <a:p>
            <a:r>
              <a:rPr lang="nl-NL" dirty="0"/>
              <a:t>Je hebt 2 dagen per week les op </a:t>
            </a:r>
            <a:r>
              <a:rPr lang="nl-NL" dirty="0" err="1"/>
              <a:t>Prakticon</a:t>
            </a:r>
            <a:r>
              <a:rPr lang="nl-NL" dirty="0"/>
              <a:t> en 1 dag op het Graafschap </a:t>
            </a:r>
            <a:r>
              <a:rPr lang="nl-NL" dirty="0" smtClean="0"/>
              <a:t>College.</a:t>
            </a:r>
            <a:endParaRPr lang="nl-NL" dirty="0"/>
          </a:p>
          <a:p>
            <a:r>
              <a:rPr lang="nl-NL" dirty="0"/>
              <a:t>2 dagen Beroepspraktijkvorming (stage) wordt begeleid door </a:t>
            </a:r>
            <a:r>
              <a:rPr lang="nl-NL" dirty="0" err="1" smtClean="0"/>
              <a:t>Prakticon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/>
              <a:t>Er is intensief contact tussen docent Graafschap College en docenten </a:t>
            </a:r>
            <a:r>
              <a:rPr lang="nl-NL" dirty="0" err="1" smtClean="0"/>
              <a:t>Prakticon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/>
              <a:t>3 </a:t>
            </a:r>
            <a:r>
              <a:rPr lang="nl-NL" dirty="0" smtClean="0"/>
              <a:t>Keer </a:t>
            </a:r>
            <a:r>
              <a:rPr lang="nl-NL" dirty="0"/>
              <a:t>per jaar een </a:t>
            </a:r>
            <a:r>
              <a:rPr lang="nl-NL" dirty="0" smtClean="0"/>
              <a:t>voortgangsgesprek.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451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bereid je je voor op de Entree in leerjaar 4?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Werken aan je individuele ontwikkelingsdoel ( IOD)</a:t>
            </a:r>
          </a:p>
          <a:p>
            <a:r>
              <a:rPr lang="nl-NL" dirty="0"/>
              <a:t>Werken aan Nederlands en rekenen</a:t>
            </a:r>
          </a:p>
          <a:p>
            <a:r>
              <a:rPr lang="nl-NL" dirty="0"/>
              <a:t>Leerroute </a:t>
            </a:r>
          </a:p>
          <a:p>
            <a:r>
              <a:rPr lang="nl-NL" dirty="0"/>
              <a:t>Stage </a:t>
            </a:r>
          </a:p>
          <a:p>
            <a:pPr lvl="1"/>
            <a:r>
              <a:rPr lang="nl-NL" dirty="0"/>
              <a:t>werkvloercompetenties</a:t>
            </a:r>
          </a:p>
          <a:p>
            <a:pPr lvl="1"/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742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bereid je je voor op de Entree in leerjaar 4?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Studievaardigheden</a:t>
            </a:r>
          </a:p>
          <a:p>
            <a:pPr lvl="1"/>
            <a:r>
              <a:rPr lang="nl-NL" dirty="0"/>
              <a:t>Agenda gebruik</a:t>
            </a:r>
          </a:p>
          <a:p>
            <a:pPr lvl="1"/>
            <a:r>
              <a:rPr lang="nl-NL" dirty="0"/>
              <a:t>Plannen en organiseren</a:t>
            </a:r>
          </a:p>
          <a:p>
            <a:pPr lvl="1"/>
            <a:r>
              <a:rPr lang="nl-NL" dirty="0"/>
              <a:t>Zelfstandig werken</a:t>
            </a:r>
          </a:p>
          <a:p>
            <a:pPr lvl="1"/>
            <a:r>
              <a:rPr lang="nl-NL" dirty="0"/>
              <a:t>Portfolio opbouw</a:t>
            </a:r>
          </a:p>
          <a:p>
            <a:pPr lvl="1"/>
            <a:r>
              <a:rPr lang="nl-NL" dirty="0"/>
              <a:t>Motivatie, inzet, werktempo</a:t>
            </a:r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041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routing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je op 1 augustus </a:t>
            </a:r>
            <a:r>
              <a:rPr lang="nl-NL" dirty="0" smtClean="0"/>
              <a:t>2019, </a:t>
            </a:r>
            <a:r>
              <a:rPr lang="nl-NL" dirty="0"/>
              <a:t>16 jaar of ouder bent, geef je voor </a:t>
            </a:r>
            <a:r>
              <a:rPr lang="nl-NL" dirty="0" smtClean="0"/>
              <a:t>8 </a:t>
            </a:r>
            <a:r>
              <a:rPr lang="nl-NL" dirty="0"/>
              <a:t>februari bij je mentor aan of je domeinblok Entree wilt </a:t>
            </a:r>
            <a:r>
              <a:rPr lang="nl-NL" dirty="0" smtClean="0"/>
              <a:t>volgen. </a:t>
            </a:r>
            <a:endParaRPr lang="nl-NL" dirty="0"/>
          </a:p>
          <a:p>
            <a:r>
              <a:rPr lang="nl-NL" dirty="0"/>
              <a:t>Domeinblok Entree is van </a:t>
            </a:r>
            <a:r>
              <a:rPr lang="nl-NL" dirty="0" smtClean="0"/>
              <a:t>1 </a:t>
            </a:r>
            <a:r>
              <a:rPr lang="nl-NL" dirty="0"/>
              <a:t>maart t/m </a:t>
            </a:r>
            <a:r>
              <a:rPr lang="nl-NL" dirty="0" smtClean="0"/>
              <a:t>12 april.</a:t>
            </a:r>
            <a:endParaRPr lang="nl-NL" dirty="0"/>
          </a:p>
          <a:p>
            <a:r>
              <a:rPr lang="nl-NL" dirty="0" smtClean="0"/>
              <a:t>Intakegesprekken zijn op donderdag 16 mei en donderdag 23 mei voor het Julianaplein.</a:t>
            </a:r>
          </a:p>
          <a:p>
            <a:r>
              <a:rPr lang="nl-NL" dirty="0" smtClean="0"/>
              <a:t>De Kennedylaan heeft op woensdag 15 mei deze gesprekken.</a:t>
            </a:r>
            <a:endParaRPr lang="nl-NL" dirty="0"/>
          </a:p>
          <a:p>
            <a:r>
              <a:rPr lang="nl-NL" dirty="0"/>
              <a:t>Bij het </a:t>
            </a:r>
            <a:r>
              <a:rPr lang="nl-NL" dirty="0" smtClean="0"/>
              <a:t>intakegesprek </a:t>
            </a:r>
            <a:r>
              <a:rPr lang="nl-NL" dirty="0"/>
              <a:t>heb je een CV bij </a:t>
            </a:r>
            <a:r>
              <a:rPr lang="nl-NL" dirty="0" smtClean="0"/>
              <a:t>je.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668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Intake-gesprek</a:t>
            </a:r>
            <a:r>
              <a:rPr lang="nl-NL" dirty="0" smtClean="0"/>
              <a:t> </a:t>
            </a:r>
            <a:r>
              <a:rPr lang="nl-NL" dirty="0"/>
              <a:t>op Graafschap College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/>
              <a:t>Prakticon</a:t>
            </a:r>
            <a:r>
              <a:rPr lang="nl-NL" dirty="0"/>
              <a:t> levert hiervoor aan:</a:t>
            </a:r>
          </a:p>
          <a:p>
            <a:pPr lvl="1"/>
            <a:r>
              <a:rPr lang="nl-NL" sz="2800" dirty="0"/>
              <a:t>Resultaten van Nederlands en rekenen</a:t>
            </a:r>
          </a:p>
          <a:p>
            <a:pPr lvl="1"/>
            <a:r>
              <a:rPr lang="nl-NL" sz="2800" dirty="0"/>
              <a:t>Resultaten stage</a:t>
            </a:r>
          </a:p>
          <a:p>
            <a:pPr lvl="1"/>
            <a:r>
              <a:rPr lang="nl-NL" sz="2800" dirty="0"/>
              <a:t>Studievaardigheden</a:t>
            </a:r>
          </a:p>
          <a:p>
            <a:pPr lvl="1"/>
            <a:r>
              <a:rPr lang="nl-NL" sz="2800" dirty="0"/>
              <a:t>Individuele ontwikkeldoel</a:t>
            </a:r>
          </a:p>
          <a:p>
            <a:pPr lvl="1"/>
            <a:r>
              <a:rPr lang="nl-NL" sz="2800" dirty="0"/>
              <a:t>Advies van de mentor</a:t>
            </a:r>
          </a:p>
          <a:p>
            <a:pPr lvl="1"/>
            <a:r>
              <a:rPr lang="nl-NL" sz="2800" dirty="0"/>
              <a:t>Advies uit het domeinblok</a:t>
            </a:r>
          </a:p>
        </p:txBody>
      </p:sp>
    </p:spTree>
    <p:extLst>
      <p:ext uri="{BB962C8B-B14F-4D97-AF65-F5344CB8AC3E}">
        <p14:creationId xmlns:p14="http://schemas.microsoft.com/office/powerpoint/2010/main" val="63056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Plaatsing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Prakticon</a:t>
            </a:r>
            <a:r>
              <a:rPr lang="nl-NL" dirty="0"/>
              <a:t> krijgt bericht van Graafschap College welke leerlingen </a:t>
            </a:r>
            <a:r>
              <a:rPr lang="nl-NL" dirty="0" smtClean="0"/>
              <a:t>toelaatbaar zijn.</a:t>
            </a:r>
            <a:endParaRPr lang="nl-NL" dirty="0"/>
          </a:p>
          <a:p>
            <a:r>
              <a:rPr lang="nl-NL" dirty="0" err="1"/>
              <a:t>Prakticon</a:t>
            </a:r>
            <a:r>
              <a:rPr lang="nl-NL" dirty="0"/>
              <a:t> verstuurt de </a:t>
            </a:r>
            <a:r>
              <a:rPr lang="nl-NL" dirty="0" smtClean="0"/>
              <a:t>toelatingsbrief.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3840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Traject “Zone”, voorheen AOC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Vanuit </a:t>
            </a:r>
            <a:r>
              <a:rPr lang="nl-NL" dirty="0" err="1" smtClean="0"/>
              <a:t>Prakticon</a:t>
            </a:r>
            <a:r>
              <a:rPr lang="nl-NL" dirty="0" smtClean="0"/>
              <a:t> kunnen leerlingen ook Entree richting groen kiezen. Dit is een apart traject voor groenleerlingen dat met het </a:t>
            </a:r>
            <a:r>
              <a:rPr lang="nl-NL" dirty="0" err="1" smtClean="0"/>
              <a:t>Graafschapcollege</a:t>
            </a:r>
            <a:r>
              <a:rPr lang="nl-NL" dirty="0" smtClean="0"/>
              <a:t> en Zone is afgesproken.</a:t>
            </a:r>
          </a:p>
          <a:p>
            <a:r>
              <a:rPr lang="nl-NL" dirty="0" smtClean="0"/>
              <a:t>Leerlingen volgen in principe hetzelfde programma voor niveau 1, maar bouwen een portfolio op voor Zone. </a:t>
            </a:r>
          </a:p>
          <a:p>
            <a:r>
              <a:rPr lang="nl-NL" dirty="0" smtClean="0"/>
              <a:t>Zone verzorgt het examenprogramma en de “Proeve van bekwaamheid”.</a:t>
            </a:r>
          </a:p>
          <a:p>
            <a:r>
              <a:rPr lang="nl-NL" dirty="0" smtClean="0"/>
              <a:t>Diploma </a:t>
            </a:r>
            <a:r>
              <a:rPr lang="nl-NL" smtClean="0"/>
              <a:t>komt ook van Zone.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69769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309</Words>
  <Application>Microsoft Office PowerPoint</Application>
  <PresentationFormat>Breedbeeld</PresentationFormat>
  <Paragraphs>45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Voorlichting samenwerkingsklas Entree-opleiding</vt:lpstr>
      <vt:lpstr>Algemene zaken</vt:lpstr>
      <vt:lpstr>Hoe bereid je je voor op de Entree in leerjaar 4?</vt:lpstr>
      <vt:lpstr>Hoe bereid je je voor op de Entree in leerjaar 4?</vt:lpstr>
      <vt:lpstr>routing</vt:lpstr>
      <vt:lpstr>Intake-gesprek op Graafschap College</vt:lpstr>
      <vt:lpstr>Plaatsing</vt:lpstr>
      <vt:lpstr>Traject “Zone”, voorheen AOC</vt:lpstr>
    </vt:vector>
  </TitlesOfParts>
  <Company>Achterhoek 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Voorlichting Entree opleiding</dc:title>
  <dc:creator>prres</dc:creator>
  <cp:lastModifiedBy>Kitty Jansen</cp:lastModifiedBy>
  <cp:revision>25</cp:revision>
  <dcterms:created xsi:type="dcterms:W3CDTF">2017-11-28T12:57:54Z</dcterms:created>
  <dcterms:modified xsi:type="dcterms:W3CDTF">2019-01-17T13:15:49Z</dcterms:modified>
</cp:coreProperties>
</file>