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48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9FEC-0D5B-4172-B8CB-C5A58FE98CCF}" type="datetimeFigureOut">
              <a:rPr lang="nl-NL" smtClean="0"/>
              <a:t>22-01-18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3D27-E000-414A-A819-091DF24A7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053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9FEC-0D5B-4172-B8CB-C5A58FE98CCF}" type="datetimeFigureOut">
              <a:rPr lang="nl-NL" smtClean="0"/>
              <a:t>22-01-18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3D27-E000-414A-A819-091DF24A7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3743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9FEC-0D5B-4172-B8CB-C5A58FE98CCF}" type="datetimeFigureOut">
              <a:rPr lang="nl-NL" smtClean="0"/>
              <a:t>22-01-18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3D27-E000-414A-A819-091DF24A7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7851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9FEC-0D5B-4172-B8CB-C5A58FE98CCF}" type="datetimeFigureOut">
              <a:rPr lang="nl-NL" smtClean="0"/>
              <a:t>22-01-18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3D27-E000-414A-A819-091DF24A7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0414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9FEC-0D5B-4172-B8CB-C5A58FE98CCF}" type="datetimeFigureOut">
              <a:rPr lang="nl-NL" smtClean="0"/>
              <a:t>22-01-18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3D27-E000-414A-A819-091DF24A7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741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9FEC-0D5B-4172-B8CB-C5A58FE98CCF}" type="datetimeFigureOut">
              <a:rPr lang="nl-NL" smtClean="0"/>
              <a:t>22-01-18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3D27-E000-414A-A819-091DF24A7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5830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9FEC-0D5B-4172-B8CB-C5A58FE98CCF}" type="datetimeFigureOut">
              <a:rPr lang="nl-NL" smtClean="0"/>
              <a:t>22-01-18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3D27-E000-414A-A819-091DF24A7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332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9FEC-0D5B-4172-B8CB-C5A58FE98CCF}" type="datetimeFigureOut">
              <a:rPr lang="nl-NL" smtClean="0"/>
              <a:t>22-01-18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3D27-E000-414A-A819-091DF24A7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4124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9FEC-0D5B-4172-B8CB-C5A58FE98CCF}" type="datetimeFigureOut">
              <a:rPr lang="nl-NL" smtClean="0"/>
              <a:t>22-01-18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3D27-E000-414A-A819-091DF24A7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2554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9FEC-0D5B-4172-B8CB-C5A58FE98CCF}" type="datetimeFigureOut">
              <a:rPr lang="nl-NL" smtClean="0"/>
              <a:t>22-01-18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3D27-E000-414A-A819-091DF24A7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3430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9FEC-0D5B-4172-B8CB-C5A58FE98CCF}" type="datetimeFigureOut">
              <a:rPr lang="nl-NL" smtClean="0"/>
              <a:t>22-01-18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3D27-E000-414A-A819-091DF24A7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0442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1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49FEC-0D5B-4172-B8CB-C5A58FE98CCF}" type="datetimeFigureOut">
              <a:rPr lang="nl-NL" smtClean="0"/>
              <a:t>22-01-18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D3D27-E000-414A-A819-091DF24A713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6242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Voorlichting samenwerkingsklas Entree-opleiding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22 januari 2018</a:t>
            </a:r>
          </a:p>
        </p:txBody>
      </p:sp>
    </p:spTree>
    <p:extLst>
      <p:ext uri="{BB962C8B-B14F-4D97-AF65-F5344CB8AC3E}">
        <p14:creationId xmlns:p14="http://schemas.microsoft.com/office/powerpoint/2010/main" val="1218927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Algemene zaken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38151"/>
            <a:ext cx="10515600" cy="4351338"/>
          </a:xfrm>
        </p:spPr>
        <p:txBody>
          <a:bodyPr/>
          <a:lstStyle/>
          <a:p>
            <a:r>
              <a:rPr lang="nl-NL" dirty="0"/>
              <a:t>Je blijft leerling van </a:t>
            </a:r>
            <a:r>
              <a:rPr lang="nl-NL" dirty="0" err="1"/>
              <a:t>Prakticon</a:t>
            </a:r>
            <a:endParaRPr lang="nl-NL" dirty="0"/>
          </a:p>
          <a:p>
            <a:pPr lvl="1"/>
            <a:r>
              <a:rPr lang="nl-NL" dirty="0"/>
              <a:t>Geen recht op studiefinanciering en OV kaart</a:t>
            </a:r>
          </a:p>
          <a:p>
            <a:r>
              <a:rPr lang="nl-NL" dirty="0"/>
              <a:t>Je hebt 2 dagen per week les op </a:t>
            </a:r>
            <a:r>
              <a:rPr lang="nl-NL" dirty="0" err="1"/>
              <a:t>Prakticon</a:t>
            </a:r>
            <a:r>
              <a:rPr lang="nl-NL" dirty="0"/>
              <a:t> en 1 dag op het Graafschap College</a:t>
            </a:r>
          </a:p>
          <a:p>
            <a:r>
              <a:rPr lang="nl-NL" dirty="0"/>
              <a:t>2 dagen Beroepspraktijkvorming (stage) wordt begeleid door </a:t>
            </a:r>
            <a:r>
              <a:rPr lang="nl-NL" dirty="0" err="1"/>
              <a:t>Prakticon</a:t>
            </a:r>
            <a:endParaRPr lang="nl-NL" dirty="0"/>
          </a:p>
          <a:p>
            <a:r>
              <a:rPr lang="nl-NL" dirty="0"/>
              <a:t>Er is intensief contact tussen docent Graafschap College en docenten Prakticon</a:t>
            </a:r>
          </a:p>
          <a:p>
            <a:r>
              <a:rPr lang="nl-NL" dirty="0"/>
              <a:t>3 keer per jaar een voortgangsgesprek </a:t>
            </a:r>
          </a:p>
        </p:txBody>
      </p:sp>
    </p:spTree>
    <p:extLst>
      <p:ext uri="{BB962C8B-B14F-4D97-AF65-F5344CB8AC3E}">
        <p14:creationId xmlns:p14="http://schemas.microsoft.com/office/powerpoint/2010/main" val="634518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bereid je je voor op de Entree in leerjaar 4?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Werken aan je individuele ontwikkelingsdoel ( IOD)</a:t>
            </a:r>
          </a:p>
          <a:p>
            <a:r>
              <a:rPr lang="nl-NL" dirty="0"/>
              <a:t>Werken aan Nederlands en rekenen</a:t>
            </a:r>
          </a:p>
          <a:p>
            <a:r>
              <a:rPr lang="nl-NL" dirty="0"/>
              <a:t>Leerroute </a:t>
            </a:r>
          </a:p>
          <a:p>
            <a:r>
              <a:rPr lang="nl-NL" dirty="0"/>
              <a:t>Stage </a:t>
            </a:r>
          </a:p>
          <a:p>
            <a:pPr lvl="1"/>
            <a:r>
              <a:rPr lang="nl-NL" dirty="0"/>
              <a:t>werkvloercompetenties</a:t>
            </a:r>
          </a:p>
          <a:p>
            <a:pPr lvl="1"/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7423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bereid je je voor op de Entree in leerjaar 4?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Studievaardigheden</a:t>
            </a:r>
          </a:p>
          <a:p>
            <a:pPr lvl="1"/>
            <a:r>
              <a:rPr lang="nl-NL" dirty="0"/>
              <a:t>Agenda gebruik</a:t>
            </a:r>
          </a:p>
          <a:p>
            <a:pPr lvl="1"/>
            <a:r>
              <a:rPr lang="nl-NL" dirty="0"/>
              <a:t>Plannen en organiseren</a:t>
            </a:r>
          </a:p>
          <a:p>
            <a:pPr lvl="1"/>
            <a:r>
              <a:rPr lang="nl-NL" dirty="0"/>
              <a:t>Zelfstandig werken</a:t>
            </a:r>
          </a:p>
          <a:p>
            <a:pPr lvl="1"/>
            <a:r>
              <a:rPr lang="nl-NL" dirty="0"/>
              <a:t>Portfolio opbouw</a:t>
            </a:r>
          </a:p>
          <a:p>
            <a:pPr lvl="1"/>
            <a:r>
              <a:rPr lang="nl-NL" dirty="0"/>
              <a:t>Motivatie, inzet, werktempo</a:t>
            </a:r>
          </a:p>
          <a:p>
            <a:pPr lvl="1"/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0415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routing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Als je op 1 augustus 2018, 16 jaar of ouder bent, geef je voor 7 februari bij je mentor aan of je domeinblok Entree wilt volgen </a:t>
            </a:r>
          </a:p>
          <a:p>
            <a:r>
              <a:rPr lang="nl-NL" dirty="0"/>
              <a:t>Domeinblok Entree is van 9 maart t/m 6 april</a:t>
            </a:r>
          </a:p>
          <a:p>
            <a:r>
              <a:rPr lang="nl-NL" dirty="0"/>
              <a:t>Toelatingsgesprekken in week 20, van 16 t/m 18 mei, misschien uitloop naar week 21</a:t>
            </a:r>
          </a:p>
          <a:p>
            <a:r>
              <a:rPr lang="nl-NL" dirty="0"/>
              <a:t>Bij het toelatingsgesprek heb je een CV bij je</a:t>
            </a:r>
          </a:p>
        </p:txBody>
      </p:sp>
    </p:spTree>
    <p:extLst>
      <p:ext uri="{BB962C8B-B14F-4D97-AF65-F5344CB8AC3E}">
        <p14:creationId xmlns:p14="http://schemas.microsoft.com/office/powerpoint/2010/main" val="3226681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Toelatingsgesprek op Graafschap College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err="1"/>
              <a:t>Prakticon</a:t>
            </a:r>
            <a:r>
              <a:rPr lang="nl-NL" dirty="0"/>
              <a:t> levert hiervoor aan:</a:t>
            </a:r>
          </a:p>
          <a:p>
            <a:pPr lvl="1"/>
            <a:r>
              <a:rPr lang="nl-NL" sz="2800" dirty="0"/>
              <a:t>Resultaten van Nederlands en rekenen</a:t>
            </a:r>
          </a:p>
          <a:p>
            <a:pPr lvl="1"/>
            <a:r>
              <a:rPr lang="nl-NL" sz="2800" dirty="0"/>
              <a:t>Resultaten stage</a:t>
            </a:r>
          </a:p>
          <a:p>
            <a:pPr lvl="1"/>
            <a:r>
              <a:rPr lang="nl-NL" sz="2800" dirty="0"/>
              <a:t>Studievaardigheden</a:t>
            </a:r>
          </a:p>
          <a:p>
            <a:pPr lvl="1"/>
            <a:r>
              <a:rPr lang="nl-NL" sz="2800" dirty="0"/>
              <a:t>Individuele ontwikkeldoel</a:t>
            </a:r>
          </a:p>
          <a:p>
            <a:pPr lvl="1"/>
            <a:r>
              <a:rPr lang="nl-NL" sz="2800" dirty="0"/>
              <a:t>Advies van de mentor</a:t>
            </a:r>
          </a:p>
          <a:p>
            <a:pPr lvl="1"/>
            <a:r>
              <a:rPr lang="nl-NL" sz="2800" dirty="0"/>
              <a:t>Advies uit het domeinblok</a:t>
            </a:r>
          </a:p>
        </p:txBody>
      </p:sp>
    </p:spTree>
    <p:extLst>
      <p:ext uri="{BB962C8B-B14F-4D97-AF65-F5344CB8AC3E}">
        <p14:creationId xmlns:p14="http://schemas.microsoft.com/office/powerpoint/2010/main" val="630560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Plaatsing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Prakticon</a:t>
            </a:r>
            <a:r>
              <a:rPr lang="nl-NL" dirty="0"/>
              <a:t> krijgt bericht van Graafschap College welke leerlingen toegelaten zijn</a:t>
            </a:r>
          </a:p>
          <a:p>
            <a:r>
              <a:rPr lang="nl-NL" dirty="0" err="1"/>
              <a:t>Prakticon</a:t>
            </a:r>
            <a:r>
              <a:rPr lang="nl-NL" dirty="0"/>
              <a:t> verstuurt de toelatingsbrief in week 22/23</a:t>
            </a:r>
          </a:p>
        </p:txBody>
      </p:sp>
    </p:spTree>
    <p:extLst>
      <p:ext uri="{BB962C8B-B14F-4D97-AF65-F5344CB8AC3E}">
        <p14:creationId xmlns:p14="http://schemas.microsoft.com/office/powerpoint/2010/main" val="145384057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230</Words>
  <Application>Microsoft Macintosh PowerPoint</Application>
  <PresentationFormat>Breedbeeld</PresentationFormat>
  <Paragraphs>39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Voorlichting samenwerkingsklas Entree-opleiding</vt:lpstr>
      <vt:lpstr>Algemene zaken</vt:lpstr>
      <vt:lpstr>Hoe bereid je je voor op de Entree in leerjaar 4?</vt:lpstr>
      <vt:lpstr>Hoe bereid je je voor op de Entree in leerjaar 4?</vt:lpstr>
      <vt:lpstr>routing</vt:lpstr>
      <vt:lpstr>Toelatingsgesprek op Graafschap College</vt:lpstr>
      <vt:lpstr>Plaatsing</vt:lpstr>
    </vt:vector>
  </TitlesOfParts>
  <Company>Achterhoek VO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Voorlichting Entree opleiding</dc:title>
  <dc:creator>prres</dc:creator>
  <cp:lastModifiedBy>Microsoft Office-gebruiker</cp:lastModifiedBy>
  <cp:revision>18</cp:revision>
  <dcterms:created xsi:type="dcterms:W3CDTF">2017-11-28T12:57:54Z</dcterms:created>
  <dcterms:modified xsi:type="dcterms:W3CDTF">2018-01-22T07:26:55Z</dcterms:modified>
</cp:coreProperties>
</file>